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0816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12888ab5e61e29ec2a17ba01427e1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16793" y="0"/>
          <a:ext cx="7531818" cy="6858000"/>
          <a:chOff x="1616793" y="0"/>
          <a:chExt cx="753181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793" y="0"/>
            <a:ext cx="59150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2017-11-27T16:23:26Z</dcterms:created>
  <dcterms:modified xsi:type="dcterms:W3CDTF">2017-11-27T16:23:26Z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