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9545546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db79b8a389934e69aa9165801fea6c3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00250" y="0"/>
          <a:ext cx="7143750" cy="6858000"/>
          <a:chOff x="2000250" y="0"/>
          <a:chExt cx="7143750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6">
  <a:themeElements>
    <a:clrScheme name="Theme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2017-09-26T15:19:50Z</dcterms:created>
  <dcterms:modified xsi:type="dcterms:W3CDTF">2017-09-26T15:19:50Z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