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008163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bdf20787a40af01f5ddebaf4b1e5eb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042939"/>
          <a:ext cx="9144000" cy="5814964"/>
          <a:chOff x="0" y="1042939"/>
          <a:chExt cx="9144000" cy="581496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2939"/>
            <a:ext cx="9144000" cy="47720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2017-11-27T16:27:23Z</dcterms:created>
  <dcterms:modified xsi:type="dcterms:W3CDTF">2017-11-27T16:27:23Z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