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200816386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a479f0064d2b908203e28ecb39b5079b1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527140" y="0"/>
          <a:ext cx="8613865" cy="6858000"/>
          <a:chOff x="527140" y="0"/>
          <a:chExt cx="8613865" cy="6858000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7140" y="0"/>
            <a:ext cx="8086725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44">
  <a:themeElements>
    <a:clrScheme name="Theme4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4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2017-11-27T16:28:33Z</dcterms:created>
  <dcterms:modified xsi:type="dcterms:W3CDTF">2017-11-27T16:28:33Z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