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43343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c5f95b3ddcd8632216d19dcb964b2f7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42806"/>
          <a:ext cx="9144000" cy="6615031"/>
          <a:chOff x="0" y="242806"/>
          <a:chExt cx="9144000" cy="661503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06"/>
            <a:ext cx="9144000" cy="6372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2017-09-13T15:54:37Z</dcterms:created>
  <dcterms:modified xsi:type="dcterms:W3CDTF">2017-09-13T15:54:37Z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