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870662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e815f811832eac0c8719b462bdd48b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035810" y="0"/>
          <a:ext cx="8112885" cy="6858000"/>
          <a:chOff x="1035810" y="0"/>
          <a:chExt cx="811288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810" y="0"/>
            <a:ext cx="70770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2023-10-23T08:33:27Z</dcterms:created>
  <dcterms:modified xsi:type="dcterms:W3CDTF">2023-10-23T08:33:27Z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