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70663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f577c674d549625a822f9f11383c80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15211" y="0"/>
          <a:ext cx="7030111" cy="6858000"/>
          <a:chOff x="2115211" y="0"/>
          <a:chExt cx="703011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211" y="0"/>
            <a:ext cx="49149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2023-10-23T08:34:15Z</dcterms:created>
  <dcterms:modified xsi:type="dcterms:W3CDTF">2023-10-23T08:34:15Z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