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870663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a290d416ef966cc1bd8f0ee0a2bc98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98061" y="0"/>
          <a:ext cx="7041536" cy="6858000"/>
          <a:chOff x="2098061" y="0"/>
          <a:chExt cx="704153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061" y="0"/>
            <a:ext cx="49434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2023-10-23T08:34:25Z</dcterms:created>
  <dcterms:modified xsi:type="dcterms:W3CDTF">2023-10-23T08:34:25Z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