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ddda53b58862dbdc06a3086358599a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2598" y="0"/>
          <a:ext cx="7000348" cy="6858000"/>
          <a:chOff x="2142598" y="0"/>
          <a:chExt cx="7000348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98" y="0"/>
            <a:ext cx="48577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2023-12-15T14:19:48Z</dcterms:created>
  <dcterms:modified xsi:type="dcterms:W3CDTF">2023-12-15T14:19:48Z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