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2d9ae10c45e0bbce8ea15f2ec20f73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6008" y="0"/>
          <a:ext cx="8949483" cy="6858000"/>
          <a:chOff x="196008" y="0"/>
          <a:chExt cx="894948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08" y="0"/>
            <a:ext cx="87534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2023-12-15T14:19:51Z</dcterms:created>
  <dcterms:modified xsi:type="dcterms:W3CDTF">2023-12-15T14:19:51Z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