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916662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1b6190121155054958351ca58a23adf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824941" y="0"/>
          <a:ext cx="8321116" cy="6858000"/>
          <a:chOff x="824941" y="0"/>
          <a:chExt cx="832111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941" y="0"/>
            <a:ext cx="74961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2023-12-15T14:19:51Z</dcterms:created>
  <dcterms:modified xsi:type="dcterms:W3CDTF">2023-12-15T14:19:51Z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