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c44c09318ed611a1a171c3033ab6b64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60660" y="0"/>
          <a:ext cx="8480685" cy="6858000"/>
          <a:chOff x="660660" y="0"/>
          <a:chExt cx="848068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60" y="0"/>
            <a:ext cx="78200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2023-12-15T14:19:51Z</dcterms:created>
  <dcterms:modified xsi:type="dcterms:W3CDTF">2023-12-15T14:19:51Z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