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b0df4cdec144c0f99cfe6df7bcea086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7789" y="0"/>
          <a:ext cx="8941739" cy="6858000"/>
          <a:chOff x="197789" y="0"/>
          <a:chExt cx="894173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89" y="0"/>
            <a:ext cx="8743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