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916662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98300ed3cda88d023b7b3ba9490734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056980" y="0"/>
          <a:ext cx="8086430" cy="6858000"/>
          <a:chOff x="1056980" y="0"/>
          <a:chExt cx="808643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980" y="0"/>
            <a:ext cx="70294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2023-12-15T14:19:52Z</dcterms:created>
  <dcterms:modified xsi:type="dcterms:W3CDTF">2023-12-15T14:19:52Z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