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8f27dc79617c7a906deb47f0f428f80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22905" y="0"/>
          <a:ext cx="7118780" cy="6858000"/>
          <a:chOff x="2022905" y="0"/>
          <a:chExt cx="711878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905" y="0"/>
            <a:ext cx="50958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2023-12-15T14:19:52Z</dcterms:created>
  <dcterms:modified xsi:type="dcterms:W3CDTF">2023-12-15T14:19:52Z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