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8f77b93b037646645adeaf86f89d2ea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65638" y="0"/>
          <a:ext cx="8176063" cy="6858000"/>
          <a:chOff x="965638" y="0"/>
          <a:chExt cx="817606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638" y="0"/>
            <a:ext cx="72104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2023-12-15T14:19:52Z</dcterms:created>
  <dcterms:modified xsi:type="dcterms:W3CDTF">2023-12-15T14:19:52Z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