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166626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aaa91d92700da320a8bce8d232c61f017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716665"/>
          <a:ext cx="9144000" cy="6145915"/>
          <a:chOff x="0" y="716665"/>
          <a:chExt cx="9144000" cy="614591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6665"/>
            <a:ext cx="9144000" cy="5429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7">
  <a:themeElements>
    <a:clrScheme name="Theme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2023-12-15T14:19:52Z</dcterms:created>
  <dcterms:modified xsi:type="dcterms:W3CDTF">2023-12-15T14:19:52Z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