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58ea114da1fd9905cd5d4eeabbac681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436874"/>
          <a:ext cx="9144000" cy="5418324"/>
          <a:chOff x="0" y="1436874"/>
          <a:chExt cx="9144000" cy="5418324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874"/>
            <a:ext cx="9144000" cy="3981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2023-12-15T14:19:53Z</dcterms:created>
  <dcterms:modified xsi:type="dcterms:W3CDTF">2023-12-15T14:19:53Z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