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91666266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6cd04838938d33ea78cdf09ee9ecb1e19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92863" y="0"/>
          <a:ext cx="8755813" cy="6858000"/>
          <a:chOff x="392863" y="0"/>
          <a:chExt cx="8755813" cy="68580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863" y="0"/>
            <a:ext cx="836295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40">
  <a:themeElements>
    <a:clrScheme name="Theme4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4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0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2023-12-15T14:19:53Z</dcterms:created>
  <dcterms:modified xsi:type="dcterms:W3CDTF">2023-12-15T14:19:53Z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