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f889fd50d884d22e2a18e065d9e9bc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71600"/>
          <a:ext cx="9144000" cy="5486400"/>
          <a:chOff x="0" y="1371600"/>
          <a:chExt cx="9144000" cy="54864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411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2023-12-15T14:19:49Z</dcterms:created>
  <dcterms:modified xsi:type="dcterms:W3CDTF">2023-12-15T14:19:49Z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