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916662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de95cb8f52765a2db7b6a129e278c982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641764"/>
          <a:ext cx="9144000" cy="5213639"/>
          <a:chOff x="0" y="1641764"/>
          <a:chExt cx="9144000" cy="521363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41764"/>
            <a:ext cx="9144000" cy="35718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2023-12-15T14:19:53Z</dcterms:created>
  <dcterms:modified xsi:type="dcterms:W3CDTF">2023-12-15T14:19:53Z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