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3e3bb3fa2356133d676135c875c5d42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678873" y="0"/>
          <a:ext cx="6469823" cy="6858000"/>
          <a:chOff x="2678873" y="0"/>
          <a:chExt cx="6469823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73" y="0"/>
            <a:ext cx="3790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2023-12-15T14:19:54Z</dcterms:created>
  <dcterms:modified xsi:type="dcterms:W3CDTF">2023-12-15T14:19:54Z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