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916662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d0c0848185cd803b879391228dbd54c2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860143" y="0"/>
          <a:ext cx="6279618" cy="6858000"/>
          <a:chOff x="2860143" y="0"/>
          <a:chExt cx="6279618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0143" y="0"/>
            <a:ext cx="34194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2023-12-15T14:19:54Z</dcterms:created>
  <dcterms:modified xsi:type="dcterms:W3CDTF">2023-12-15T14:19:54Z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