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9d0326fa122068f27c299db5f474922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084385"/>
          <a:ext cx="9144000" cy="5770685"/>
          <a:chOff x="0" y="1084385"/>
          <a:chExt cx="9144000" cy="577068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385"/>
            <a:ext cx="9144000" cy="468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2023-12-15T14:19:55Z</dcterms:created>
  <dcterms:modified xsi:type="dcterms:W3CDTF">2023-12-15T14:19:55Z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