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e8d6ce2b20459987050e16d429194092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74273"/>
          <a:ext cx="9144000" cy="4879398"/>
          <a:chOff x="0" y="1974273"/>
          <a:chExt cx="9144000" cy="487939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4273"/>
            <a:ext cx="9144000" cy="2905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2023-12-15T14:19:55Z</dcterms:created>
  <dcterms:modified xsi:type="dcterms:W3CDTF">2023-12-15T14:19:55Z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