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802e92ef945aec59db0b5e39fc104282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58636"/>
          <a:ext cx="9144000" cy="5301961"/>
          <a:chOff x="0" y="1558636"/>
          <a:chExt cx="9144000" cy="530196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8636"/>
            <a:ext cx="9144000" cy="3743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2023-12-15T14:19:55Z</dcterms:created>
  <dcterms:modified xsi:type="dcterms:W3CDTF">2023-12-15T14:19:55Z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