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166626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b95c9b255672f5d3f728819060e3aac26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618147" y="0"/>
          <a:ext cx="7523647" cy="6858000"/>
          <a:chOff x="1618147" y="0"/>
          <a:chExt cx="7523647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47" y="0"/>
            <a:ext cx="5905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2">
  <a:themeElements>
    <a:clrScheme name="Theme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2023-12-15T14:19:55Z</dcterms:created>
  <dcterms:modified xsi:type="dcterms:W3CDTF">2023-12-15T14:19:55Z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