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b8626e9ba13ad0795b469129c7545e2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683327"/>
          <a:ext cx="9144000" cy="5179002"/>
          <a:chOff x="0" y="1683327"/>
          <a:chExt cx="9144000" cy="5179002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327"/>
            <a:ext cx="9144000" cy="3495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2023-12-15T14:19:56Z</dcterms:created>
  <dcterms:modified xsi:type="dcterms:W3CDTF">2023-12-15T14:19:56Z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