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166626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eae0a90a7270b760efaeea7c2dc5baa3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11666" y="0"/>
          <a:ext cx="7336166" cy="6858000"/>
          <a:chOff x="1811666" y="0"/>
          <a:chExt cx="7336166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666" y="0"/>
            <a:ext cx="55245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6">
  <a:themeElements>
    <a:clrScheme name="Theme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2023-12-15T14:19:49Z</dcterms:created>
  <dcterms:modified xsi:type="dcterms:W3CDTF">2023-12-15T14:19:49Z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