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166626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5bde9f9a2f0b00cd594d8172c9879a4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941926" y="0"/>
          <a:ext cx="6199476" cy="6858000"/>
          <a:chOff x="2941926" y="0"/>
          <a:chExt cx="6199476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26" y="0"/>
            <a:ext cx="32575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2023-12-15T14:19:50Z</dcterms:created>
  <dcterms:modified xsi:type="dcterms:W3CDTF">2023-12-15T14:19:50Z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