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e7cd5d3f3a1abce4a6737a847a9cf97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39925" y="0"/>
          <a:ext cx="8607600" cy="6858000"/>
          <a:chOff x="539925" y="0"/>
          <a:chExt cx="86076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25" y="0"/>
            <a:ext cx="80676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2023-12-15T14:19:51Z</dcterms:created>
  <dcterms:modified xsi:type="dcterms:W3CDTF">2023-12-15T14:19:51Z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