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f690ba1623c635d2ac34e9dc66e8e0e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7191" y="0"/>
          <a:ext cx="8950666" cy="6858000"/>
          <a:chOff x="197191" y="0"/>
          <a:chExt cx="895066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91" y="0"/>
            <a:ext cx="87534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2023-12-15T14:19:51Z</dcterms:created>
  <dcterms:modified xsi:type="dcterms:W3CDTF">2023-12-15T14:19:51Z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