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1232e8b812d17af89f44b77a5dfbb55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039"/>
          <a:ext cx="9144000" cy="6654464"/>
          <a:chOff x="0" y="206039"/>
          <a:chExt cx="9144000" cy="66544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039"/>
            <a:ext cx="9144000" cy="6448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