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1666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6c250d23836e74d271cb6a5a8f04aa7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154723" y="0"/>
          <a:ext cx="7993673" cy="6858000"/>
          <a:chOff x="1154723" y="0"/>
          <a:chExt cx="799367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723" y="0"/>
            <a:ext cx="68389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2023-12-15T14:19:51Z</dcterms:created>
  <dcterms:modified xsi:type="dcterms:W3CDTF">2023-12-15T14:19:51Z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