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7d27518cae19e2982e83a724807123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24644"/>
          <a:ext cx="9144000" cy="5034569"/>
          <a:chOff x="0" y="1824644"/>
          <a:chExt cx="9144000" cy="503456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4644"/>
            <a:ext cx="9144000" cy="3209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