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02191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0b070ea6753d3d3832aaf5c033e615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684421" y="0"/>
          <a:ext cx="7456571" cy="6858000"/>
          <a:chOff x="1684421" y="0"/>
          <a:chExt cx="7456571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421" y="0"/>
            <a:ext cx="57721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2024-04-15T09:52:36Z</dcterms:created>
  <dcterms:modified xsi:type="dcterms:W3CDTF">2024-04-15T09:52:36Z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