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a4ee56a8cd36f11f56db23b4c4dfe9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2024-04-15T09:52:50Z</dcterms:created>
  <dcterms:modified xsi:type="dcterms:W3CDTF">2024-04-15T09:52:50Z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