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021910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eac77ab1313ebb074a6813b3a772ac01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196453"/>
          <a:ext cx="9144000" cy="6663928"/>
          <a:chOff x="0" y="196453"/>
          <a:chExt cx="9144000" cy="6663928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453"/>
            <a:ext cx="9144000" cy="64674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2024-04-15T09:53:13Z</dcterms:created>
  <dcterms:modified xsi:type="dcterms:W3CDTF">2024-04-15T09:53:13Z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