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1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55b50681ee65a6a0ee75d5c7c89a1c7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10755" y="0"/>
          <a:ext cx="7035180" cy="6858000"/>
          <a:chOff x="2110755" y="0"/>
          <a:chExt cx="703518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755" y="0"/>
            <a:ext cx="49244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2024-04-15T09:53:24Z</dcterms:created>
  <dcterms:modified xsi:type="dcterms:W3CDTF">2024-04-15T09:53:24Z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