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eb6286317253f76abea30cb1a6fb0e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89045" y="0"/>
          <a:ext cx="8151845" cy="6858000"/>
          <a:chOff x="989045" y="0"/>
          <a:chExt cx="8151845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45" y="0"/>
            <a:ext cx="71628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2024-04-15T09:53:36Z</dcterms:created>
  <dcterms:modified xsi:type="dcterms:W3CDTF">2024-04-15T09:53:36Z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