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02190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4eeddf3b933f5f1081789b015f42ee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85257" y="0"/>
          <a:ext cx="7357382" cy="6858000"/>
          <a:chOff x="1785257" y="0"/>
          <a:chExt cx="7357382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257" y="0"/>
            <a:ext cx="55721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2024-04-15T09:51:07Z</dcterms:created>
  <dcterms:modified xsi:type="dcterms:W3CDTF">2024-04-15T09:51:07Z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