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2190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53f373f895595d0bacef4d12eb3c76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45816"/>
          <a:ext cx="9144000" cy="4608016"/>
          <a:chOff x="0" y="2245816"/>
          <a:chExt cx="9144000" cy="460801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5816"/>
            <a:ext cx="9144000" cy="2362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2024-04-15T09:51:24Z</dcterms:created>
  <dcterms:modified xsi:type="dcterms:W3CDTF">2024-04-15T09:51:24Z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