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02191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1f6f5380346e6ab637e5037edc2442b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005263" y="0"/>
          <a:ext cx="7139238" cy="6858000"/>
          <a:chOff x="2005263" y="0"/>
          <a:chExt cx="7139238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263" y="0"/>
            <a:ext cx="513397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2024-04-15T09:52:07Z</dcterms:created>
  <dcterms:modified xsi:type="dcterms:W3CDTF">2024-04-15T09:52:07Z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