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2191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55fd99432009c6b23ba1b615b27afb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10880" y="0"/>
          <a:ext cx="7135330" cy="6858000"/>
          <a:chOff x="2010880" y="0"/>
          <a:chExt cx="713533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80" y="0"/>
            <a:ext cx="51244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2024-04-15T09:52:20Z</dcterms:created>
  <dcterms:modified xsi:type="dcterms:W3CDTF">2024-04-15T09:52:20Z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