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7110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5e96e53440f57a5577cc14779c1fde3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284884" y="0"/>
          <a:ext cx="6856884" cy="6858000"/>
          <a:chOff x="2284884" y="0"/>
          <a:chExt cx="6856884" cy="685800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884" y="0"/>
            <a:ext cx="457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2024-12-20T11:40:15Z</dcterms:created>
  <dcterms:modified xsi:type="dcterms:W3CDTF">2024-12-20T11:40:15Z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