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46dbeafa41980713d62b1fff06487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772543"/>
          <a:ext cx="9144000" cy="5087243"/>
          <a:chOff x="0" y="1772543"/>
          <a:chExt cx="9144000" cy="5087243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2543"/>
            <a:ext cx="9144000" cy="3314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2024-12-20T11:41:59Z</dcterms:created>
  <dcterms:modified xsi:type="dcterms:W3CDTF">2024-12-20T11:41:59Z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