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2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f437c2ee18f86bec24d6b7f306d9d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31321"/>
          <a:ext cx="9144000" cy="6622596"/>
          <a:chOff x="0" y="231321"/>
          <a:chExt cx="9144000" cy="662259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321"/>
            <a:ext cx="9144000" cy="6391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2024-12-20T11:42:13Z</dcterms:created>
  <dcterms:modified xsi:type="dcterms:W3CDTF">2024-12-20T11:42:13Z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