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b291766b6c6d7426417b973b50d3e2f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977801"/>
          <a:ext cx="9144000" cy="5883176"/>
          <a:chOff x="0" y="977801"/>
          <a:chExt cx="9144000" cy="5883176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7801"/>
            <a:ext cx="9144000" cy="4905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2024-12-20T11:42:23Z</dcterms:created>
  <dcterms:modified xsi:type="dcterms:W3CDTF">2024-12-20T11:42:23Z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