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d8ca09fc574bfb81818567d5f5c905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23239"/>
          <a:ext cx="9144000" cy="6533539"/>
          <a:chOff x="0" y="323239"/>
          <a:chExt cx="9144000" cy="653353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239"/>
            <a:ext cx="9144000" cy="6210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2024-12-20T11:42:37Z</dcterms:created>
  <dcterms:modified xsi:type="dcterms:W3CDTF">2024-12-20T11:42:37Z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