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2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3d1f77333f0733d9244ea5c8a56c799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375047"/>
          <a:ext cx="9144000" cy="6480572"/>
          <a:chOff x="0" y="375047"/>
          <a:chExt cx="9144000" cy="6480572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5047"/>
            <a:ext cx="9144000" cy="6105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2024-12-20T11:43:04Z</dcterms:created>
  <dcterms:modified xsi:type="dcterms:W3CDTF">2024-12-20T11:43:04Z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